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60" y="-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257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732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284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2214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7703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11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22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79564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706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5112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4572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5595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0795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397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372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4F73B-6FE2-4D53-B628-ED6E4420CBCB}" type="datetimeFigureOut">
              <a:rPr lang="nl-NL" smtClean="0"/>
              <a:t>4-9-2017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23D640-2262-4CDE-8068-CA8C5CF8329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772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Voeren en verzorgen 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mtClean="0"/>
              <a:t>Klas DD31 en DD41 </a:t>
            </a:r>
            <a:r>
              <a:rPr lang="nl-NL" dirty="0" smtClean="0"/>
              <a:t>MBO Doetinchem</a:t>
            </a:r>
          </a:p>
          <a:p>
            <a:r>
              <a:rPr lang="nl-NL" dirty="0" smtClean="0"/>
              <a:t>2017-2018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396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Taxonomie </a:t>
            </a:r>
            <a:r>
              <a:rPr lang="nl-NL" sz="1800" dirty="0"/>
              <a:t>= de wetenschap die zich bezighoudt met de naamgeving van organismen</a:t>
            </a: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Overal ter wereld dezelfde naam</a:t>
            </a:r>
          </a:p>
          <a:p>
            <a:r>
              <a:rPr lang="nl-NL" dirty="0" smtClean="0"/>
              <a:t>Wetenschappelijke </a:t>
            </a:r>
            <a:r>
              <a:rPr lang="nl-NL" dirty="0"/>
              <a:t>naam  = </a:t>
            </a:r>
            <a:r>
              <a:rPr lang="nl-NL" b="1" dirty="0"/>
              <a:t>G</a:t>
            </a:r>
            <a:r>
              <a:rPr lang="nl-NL" dirty="0"/>
              <a:t>eslachtsnaam + soortnaam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Het is belangrijk dat je als dierverzorger goed weet met welke diersoort je te maken hebt zodat je het de juiste verzorging kan bieden. 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2471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Maak de opdracht 1.4</a:t>
            </a:r>
          </a:p>
          <a:p>
            <a:r>
              <a:rPr lang="nl-NL" dirty="0" smtClean="0"/>
              <a:t>Uit het boek kennen er herkennen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3431" t="19601" r="12080" b="30510"/>
          <a:stretch/>
        </p:blipFill>
        <p:spPr>
          <a:xfrm>
            <a:off x="5307801" y="2160589"/>
            <a:ext cx="4705910" cy="37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2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Week 1</a:t>
            </a:r>
            <a:endParaRPr lang="nl-NL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Les 1</a:t>
            </a:r>
          </a:p>
          <a:p>
            <a:r>
              <a:rPr lang="nl-NL" dirty="0" smtClean="0"/>
              <a:t>rassen </a:t>
            </a:r>
            <a:r>
              <a:rPr lang="nl-NL" dirty="0" smtClean="0"/>
              <a:t>basis</a:t>
            </a:r>
          </a:p>
          <a:p>
            <a:r>
              <a:rPr lang="nl-NL" dirty="0" smtClean="0"/>
              <a:t>H1 voedingstoffen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787" y="1233212"/>
            <a:ext cx="5117873" cy="391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339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19" y="738638"/>
            <a:ext cx="8596668" cy="1826581"/>
          </a:xfrm>
        </p:spPr>
        <p:txBody>
          <a:bodyPr/>
          <a:lstStyle/>
          <a:p>
            <a:r>
              <a:rPr lang="nl-NL" dirty="0" smtClean="0"/>
              <a:t>Verschillende dieren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19" y="2565219"/>
            <a:ext cx="8596668" cy="860400"/>
          </a:xfrm>
        </p:spPr>
        <p:txBody>
          <a:bodyPr/>
          <a:lstStyle/>
          <a:p>
            <a:r>
              <a:rPr lang="nl-NL" dirty="0" smtClean="0"/>
              <a:t>We hebben veel verschillende dieren. </a:t>
            </a:r>
          </a:p>
          <a:p>
            <a:r>
              <a:rPr lang="nl-NL" dirty="0" smtClean="0"/>
              <a:t>Hoe zit de indeling hiervan?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68832" t="49999" r="17564" b="15849"/>
          <a:stretch/>
        </p:blipFill>
        <p:spPr>
          <a:xfrm>
            <a:off x="5621366" y="2208790"/>
            <a:ext cx="4785951" cy="4649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60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dierenrijk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Alle organismen zijn schematisch ingedeeld. </a:t>
            </a:r>
          </a:p>
          <a:p>
            <a:r>
              <a:rPr lang="nl-NL" dirty="0" smtClean="0"/>
              <a:t>De classificatie</a:t>
            </a:r>
          </a:p>
          <a:p>
            <a:r>
              <a:rPr lang="nl-NL" dirty="0" smtClean="0"/>
              <a:t>Er zijn 3 domeinen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0" t="20119" r="14604" b="8380"/>
          <a:stretch/>
        </p:blipFill>
        <p:spPr>
          <a:xfrm>
            <a:off x="5037221" y="2634761"/>
            <a:ext cx="5031877" cy="385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12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dierenrijk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26" y="-1"/>
            <a:ext cx="9319416" cy="6746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77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Afdeling en klassen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4201" t="20463" r="12624" b="17220"/>
          <a:stretch/>
        </p:blipFill>
        <p:spPr>
          <a:xfrm>
            <a:off x="4892840" y="1572126"/>
            <a:ext cx="5245770" cy="5459014"/>
          </a:xfrm>
          <a:prstGeom prst="rect">
            <a:avLst/>
          </a:prstGeo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Zeven afdelingen:</a:t>
            </a:r>
            <a:br>
              <a:rPr lang="nl-NL" dirty="0" smtClean="0"/>
            </a:br>
            <a:r>
              <a:rPr lang="nl-NL" dirty="0" smtClean="0"/>
              <a:t>-stekelhuidigen</a:t>
            </a:r>
            <a:br>
              <a:rPr lang="nl-NL" dirty="0" smtClean="0"/>
            </a:br>
            <a:r>
              <a:rPr lang="nl-NL" dirty="0" smtClean="0"/>
              <a:t>-weekdieren</a:t>
            </a:r>
            <a:br>
              <a:rPr lang="nl-NL" dirty="0" smtClean="0"/>
            </a:br>
            <a:r>
              <a:rPr lang="nl-NL" dirty="0" smtClean="0"/>
              <a:t>-wormen</a:t>
            </a:r>
            <a:br>
              <a:rPr lang="nl-NL" dirty="0" smtClean="0"/>
            </a:br>
            <a:r>
              <a:rPr lang="nl-NL" dirty="0" smtClean="0"/>
              <a:t>-gewervelden</a:t>
            </a:r>
            <a:br>
              <a:rPr lang="nl-NL" dirty="0" smtClean="0"/>
            </a:br>
            <a:r>
              <a:rPr lang="nl-NL" dirty="0" smtClean="0"/>
              <a:t>-geleedpotigen</a:t>
            </a:r>
            <a:br>
              <a:rPr lang="nl-NL" dirty="0" smtClean="0"/>
            </a:br>
            <a:r>
              <a:rPr lang="nl-NL" dirty="0" smtClean="0"/>
              <a:t>-neteldieren</a:t>
            </a:r>
            <a:br>
              <a:rPr lang="nl-NL" dirty="0" smtClean="0"/>
            </a:br>
            <a:r>
              <a:rPr lang="nl-NL" dirty="0" smtClean="0"/>
              <a:t>-sponzen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804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Orden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69480" t="39286" r="6808" b="39955"/>
          <a:stretch/>
        </p:blipFill>
        <p:spPr>
          <a:xfrm>
            <a:off x="677334" y="2160589"/>
            <a:ext cx="8538049" cy="289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2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Families en geslachten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Tot iedere orde horen verschillende families</a:t>
            </a:r>
          </a:p>
          <a:p>
            <a:r>
              <a:rPr lang="nl-NL" dirty="0" smtClean="0"/>
              <a:t>Zo heb je de orde van de roofdieren</a:t>
            </a:r>
          </a:p>
          <a:p>
            <a:r>
              <a:rPr lang="nl-NL" dirty="0" smtClean="0"/>
              <a:t>Hierbij horen families als:</a:t>
            </a:r>
            <a:br>
              <a:rPr lang="nl-NL" dirty="0" smtClean="0"/>
            </a:br>
            <a:r>
              <a:rPr lang="nl-NL" dirty="0" smtClean="0"/>
              <a:t>-hondachtigen</a:t>
            </a:r>
            <a:br>
              <a:rPr lang="nl-NL" dirty="0" smtClean="0"/>
            </a:br>
            <a:r>
              <a:rPr lang="nl-NL" dirty="0" smtClean="0"/>
              <a:t>-zeehonden</a:t>
            </a:r>
            <a:br>
              <a:rPr lang="nl-NL" dirty="0" smtClean="0"/>
            </a:br>
            <a:r>
              <a:rPr lang="nl-NL" dirty="0" smtClean="0"/>
              <a:t>-katachtigen </a:t>
            </a:r>
          </a:p>
          <a:p>
            <a:r>
              <a:rPr lang="nl-NL" dirty="0" smtClean="0"/>
              <a:t>Bij de familie katachtigen heb je geslachten:</a:t>
            </a:r>
          </a:p>
          <a:p>
            <a:pPr marL="0" indent="0">
              <a:buNone/>
            </a:pPr>
            <a:r>
              <a:rPr lang="nl-NL" dirty="0" smtClean="0"/>
              <a:t>	- huiskat</a:t>
            </a:r>
            <a:br>
              <a:rPr lang="nl-NL" dirty="0" smtClean="0"/>
            </a:br>
            <a:r>
              <a:rPr lang="nl-NL" dirty="0" smtClean="0"/>
              <a:t>	-wilde kat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3147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Soorten en rassen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Onderafdeling van een geslacht</a:t>
            </a:r>
          </a:p>
          <a:p>
            <a:r>
              <a:rPr lang="nl-NL" dirty="0" smtClean="0"/>
              <a:t>Kunnen vruchtbare nakomelingen krijgen (op natuurlijke wijze)</a:t>
            </a:r>
          </a:p>
          <a:p>
            <a:endParaRPr lang="nl-NL" dirty="0"/>
          </a:p>
          <a:p>
            <a:r>
              <a:rPr lang="nl-NL" dirty="0" smtClean="0"/>
              <a:t>Tot slot hebben we nog rassen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180024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213</TotalTime>
  <Words>158</Words>
  <Application>Microsoft Office PowerPoint</Application>
  <PresentationFormat>Breedbeeld</PresentationFormat>
  <Paragraphs>37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Voeren en verzorgen </vt:lpstr>
      <vt:lpstr>Week 1</vt:lpstr>
      <vt:lpstr>Verschillende dieren </vt:lpstr>
      <vt:lpstr>Het dierenrijk</vt:lpstr>
      <vt:lpstr>Het dierenrijk</vt:lpstr>
      <vt:lpstr>Afdeling en klassen</vt:lpstr>
      <vt:lpstr>Orden</vt:lpstr>
      <vt:lpstr>Families en geslachten</vt:lpstr>
      <vt:lpstr>Soorten en rassen</vt:lpstr>
      <vt:lpstr>Taxonomie = de wetenschap die zich bezighoudt met de naamgeving van organismen </vt:lpstr>
      <vt:lpstr>Opdracht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Voeren en verzorgen</dc:title>
  <dc:creator>Wies Temming - Pondes</dc:creator>
  <cp:lastModifiedBy>Helanie Aalders</cp:lastModifiedBy>
  <cp:revision>19</cp:revision>
  <dcterms:created xsi:type="dcterms:W3CDTF">2017-08-31T10:11:22Z</dcterms:created>
  <dcterms:modified xsi:type="dcterms:W3CDTF">2017-09-04T13:49:45Z</dcterms:modified>
</cp:coreProperties>
</file>